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9" r:id="rId10"/>
    <p:sldId id="263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F3F3-14DD-41DB-84A0-1598E7D79291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E47B-3218-45DE-878B-10F1E435312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F3F3-14DD-41DB-84A0-1598E7D79291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E47B-3218-45DE-878B-10F1E43531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F3F3-14DD-41DB-84A0-1598E7D79291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E47B-3218-45DE-878B-10F1E43531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F3F3-14DD-41DB-84A0-1598E7D79291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E47B-3218-45DE-878B-10F1E43531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F3F3-14DD-41DB-84A0-1598E7D79291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E47B-3218-45DE-878B-10F1E435312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F3F3-14DD-41DB-84A0-1598E7D79291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E47B-3218-45DE-878B-10F1E43531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F3F3-14DD-41DB-84A0-1598E7D79291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E47B-3218-45DE-878B-10F1E43531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F3F3-14DD-41DB-84A0-1598E7D79291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E47B-3218-45DE-878B-10F1E43531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F3F3-14DD-41DB-84A0-1598E7D79291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E47B-3218-45DE-878B-10F1E43531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F3F3-14DD-41DB-84A0-1598E7D79291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E47B-3218-45DE-878B-10F1E43531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F3F3-14DD-41DB-84A0-1598E7D79291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298E47B-3218-45DE-878B-10F1E435312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03F3F3-14DD-41DB-84A0-1598E7D79291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98E47B-3218-45DE-878B-10F1E435312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4724400"/>
            <a:ext cx="4724400" cy="11430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12290" name="Picture 2" descr="Image result for sansad bhavan top vie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2869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905000" y="533400"/>
            <a:ext cx="487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PARLIAMENTARY SYSTEM IN INDIA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staff\Desktop\RAJYA SABH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2800" y="609600"/>
            <a:ext cx="7569200" cy="563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Image result for difference between lok sabha and rajya sabh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066800"/>
            <a:ext cx="8077200" cy="4577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1.bp.blogspot.com/-laGyeaXVOXI/UiIRpu3gxCI/AAAAAAAAAFM/nK2ERQNCAU0/s1600/constitution_of_indi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556260"/>
            <a:ext cx="6934200" cy="586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Image result for lok sabha and its power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533400"/>
            <a:ext cx="7315200" cy="5486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 descr="Image result for lok sabha pictur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8" name="AutoShape 4" descr="Image result for lok sabha pictur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90" name="Picture 6" descr="Related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233807" cy="662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Image result for lok sabha speaker 20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743200" y="5562600"/>
            <a:ext cx="4800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LOK SABHA SPEAKER</a:t>
            </a:r>
          </a:p>
          <a:p>
            <a:pPr algn="ctr"/>
            <a:r>
              <a:rPr lang="en-US" sz="3200" dirty="0" smtClean="0"/>
              <a:t>MR. OM BIRLA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Image result for lok sabha and its eligibil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33400"/>
            <a:ext cx="7772400" cy="563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Image result for rajyasabh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 flipH="1">
            <a:off x="457200" y="457200"/>
            <a:ext cx="3581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RAJYA SABHA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Image result for rajyasabha MEMBERS AND ELECTIONSBER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209800" y="5410200"/>
            <a:ext cx="5181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CHAIRMAN OF RAJYASABHA</a:t>
            </a:r>
          </a:p>
          <a:p>
            <a:pPr algn="ctr"/>
            <a:r>
              <a:rPr lang="en-US" sz="2400" dirty="0" smtClean="0"/>
              <a:t>MR. VENKAIYAA NAIDU </a:t>
            </a:r>
          </a:p>
          <a:p>
            <a:pPr algn="ctr"/>
            <a:r>
              <a:rPr lang="en-US" sz="2400" dirty="0" smtClean="0"/>
              <a:t>VICE PRESIDENT OF INDIA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PREPARED BY </a:t>
            </a:r>
            <a:br>
              <a:rPr smtClean="0"/>
            </a:br>
            <a:r>
              <a:rPr smtClean="0"/>
              <a:t>KALYANI 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SNS ACADEMY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</TotalTime>
  <Words>28</Words>
  <Application>Microsoft Office PowerPoint</Application>
  <PresentationFormat>On-screen Show (4:3)</PresentationFormat>
  <Paragraphs>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PREPARED BY  KALYANI S</vt:lpstr>
      <vt:lpstr>Slide 10</vt:lpstr>
      <vt:lpstr>Slide 11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staff</dc:creator>
  <cp:lastModifiedBy>staff</cp:lastModifiedBy>
  <cp:revision>17</cp:revision>
  <dcterms:created xsi:type="dcterms:W3CDTF">2019-08-20T05:20:41Z</dcterms:created>
  <dcterms:modified xsi:type="dcterms:W3CDTF">2019-08-20T06:05:06Z</dcterms:modified>
</cp:coreProperties>
</file>